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34476F-D6C8-4794-8290-27FB9C9AC0B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2EE2C1-8E88-4DDA-97B4-B3DACE5B5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Папам, мамам на заметку, пристегни ребенка крепко!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Ерин Никита,</a:t>
            </a:r>
          </a:p>
          <a:p>
            <a:r>
              <a:rPr lang="ru-RU" dirty="0" smtClean="0"/>
              <a:t>ученик 2 класса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14290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МБОУ Кутейниковская казачья СОШ №3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5929330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станица Кутейниковская</a:t>
            </a:r>
          </a:p>
          <a:p>
            <a:pPr algn="ctr"/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Здравствуйте, уважаемые взрослые!</a:t>
            </a:r>
            <a:br>
              <a:rPr lang="ru-RU" sz="3200" dirty="0" smtClean="0"/>
            </a:br>
            <a:r>
              <a:rPr lang="ru-RU" sz="3200" dirty="0" smtClean="0"/>
              <a:t>Меня зовут Никитка! Мне 8 лет!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/>
          <a:srcRect l="22492" b="8453"/>
          <a:stretch>
            <a:fillRect/>
          </a:stretch>
        </p:blipFill>
        <p:spPr>
          <a:xfrm>
            <a:off x="2000232" y="1500174"/>
            <a:ext cx="5564367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57190" y="142852"/>
            <a:ext cx="9929850" cy="121444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Передвигаясь в автомобиле, я всегда пристегиваюсь в кресле, уже штатным </a:t>
            </a:r>
            <a:br>
              <a:rPr lang="ru-RU" sz="3000" dirty="0" smtClean="0"/>
            </a:br>
            <a:r>
              <a:rPr lang="ru-RU" sz="3000" dirty="0" smtClean="0"/>
              <a:t>ремнем безопасности!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6853"/>
          <a:stretch>
            <a:fillRect/>
          </a:stretch>
        </p:blipFill>
        <p:spPr>
          <a:xfrm>
            <a:off x="2357422" y="2026568"/>
            <a:ext cx="4643470" cy="41885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500042"/>
            <a:ext cx="9215502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Моему младшему братишке Даниле 5 лет, и он </a:t>
            </a:r>
            <a:r>
              <a:rPr lang="ru-RU" sz="3000" dirty="0" smtClean="0"/>
              <a:t>пристёгивается </a:t>
            </a:r>
            <a:r>
              <a:rPr lang="ru-RU" sz="3000" dirty="0" smtClean="0"/>
              <a:t>в кресле ещё </a:t>
            </a:r>
            <a:br>
              <a:rPr lang="ru-RU" sz="3000" dirty="0" smtClean="0"/>
            </a:br>
            <a:r>
              <a:rPr lang="ru-RU" sz="3000" dirty="0" smtClean="0"/>
              <a:t>пятиточечным ремнём. </a:t>
            </a:r>
            <a:br>
              <a:rPr lang="ru-RU" sz="3000" dirty="0" smtClean="0"/>
            </a:br>
            <a:r>
              <a:rPr lang="ru-RU" sz="3000" dirty="0" smtClean="0"/>
              <a:t>Зато делает это уже сам!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/>
          <a:srcRect t="9891" b="22238"/>
          <a:stretch>
            <a:fillRect/>
          </a:stretch>
        </p:blipFill>
        <p:spPr>
          <a:xfrm>
            <a:off x="2571736" y="1428736"/>
            <a:ext cx="4059009" cy="489761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Наш двоюродный брат Яромир тоже всегда пристегнут в своем кресле!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Родители с раннего детства приучили нас соблюдать правила безопасности!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4.jpg"/>
          <p:cNvPicPr>
            <a:picLocks noGrp="1" noChangeAspect="1"/>
          </p:cNvPicPr>
          <p:nvPr>
            <p:ph idx="1"/>
          </p:nvPr>
        </p:nvPicPr>
        <p:blipFill>
          <a:blip r:embed="rId2"/>
          <a:srcRect b="16345"/>
          <a:stretch>
            <a:fillRect/>
          </a:stretch>
        </p:blipFill>
        <p:spPr>
          <a:xfrm>
            <a:off x="6455302" y="1714488"/>
            <a:ext cx="2545854" cy="37862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Мамы и папы, пожалуйста, пристегивайте своих детей в автомобиле согласно правилам и возрасту!</a:t>
            </a:r>
            <a:endParaRPr lang="ru-RU" sz="3200" dirty="0"/>
          </a:p>
        </p:txBody>
      </p:sp>
      <p:pic>
        <p:nvPicPr>
          <p:cNvPr id="5" name="Рисунок 4" descr="09.jpg"/>
          <p:cNvPicPr>
            <a:picLocks noChangeAspect="1"/>
          </p:cNvPicPr>
          <p:nvPr/>
        </p:nvPicPr>
        <p:blipFill>
          <a:blip r:embed="rId3"/>
          <a:srcRect l="18367" r="23469"/>
          <a:stretch>
            <a:fillRect/>
          </a:stretch>
        </p:blipFill>
        <p:spPr>
          <a:xfrm>
            <a:off x="214282" y="1714488"/>
            <a:ext cx="2928958" cy="3776788"/>
          </a:xfrm>
          <a:prstGeom prst="rect">
            <a:avLst/>
          </a:prstGeom>
        </p:spPr>
      </p:pic>
      <p:pic>
        <p:nvPicPr>
          <p:cNvPr id="6" name="Рисунок 5" descr="05.jpg"/>
          <p:cNvPicPr>
            <a:picLocks noChangeAspect="1"/>
          </p:cNvPicPr>
          <p:nvPr/>
        </p:nvPicPr>
        <p:blipFill>
          <a:blip r:embed="rId4"/>
          <a:srcRect l="36719" r="16406" b="12500"/>
          <a:stretch>
            <a:fillRect/>
          </a:stretch>
        </p:blipFill>
        <p:spPr>
          <a:xfrm>
            <a:off x="3286116" y="2357430"/>
            <a:ext cx="3000396" cy="4200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71470" y="2500306"/>
            <a:ext cx="93583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Соблюдать ПДД - это легко!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100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Папам, мамам на заметку, пристегни ребенка крепко! </vt:lpstr>
      <vt:lpstr>Здравствуйте, уважаемые взрослые! Меня зовут Никитка! Мне 8 лет!</vt:lpstr>
      <vt:lpstr>Передвигаясь в автомобиле, я всегда пристегиваюсь в кресле, уже штатным  ремнем безопасности!</vt:lpstr>
      <vt:lpstr>Моему младшему братишке Даниле 5 лет, и он пристёгивается в кресле ещё  пятиточечным ремнём.  Зато делает это уже сам!</vt:lpstr>
      <vt:lpstr>Наш двоюродный брат Яромир тоже всегда пристегнут в своем кресле!</vt:lpstr>
      <vt:lpstr>Родители с раннего детства приучили нас соблюдать правила безопасности!</vt:lpstr>
      <vt:lpstr>Мамы и папы, пожалуйста, пристегивайте своих детей в автомобиле согласно правилам и возрасту!</vt:lpstr>
      <vt:lpstr>Соблюдать ПДД - это легко!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21</cp:revision>
  <dcterms:created xsi:type="dcterms:W3CDTF">2020-07-29T17:36:42Z</dcterms:created>
  <dcterms:modified xsi:type="dcterms:W3CDTF">2020-07-29T19:26:37Z</dcterms:modified>
</cp:coreProperties>
</file>